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22" r:id="rId9"/>
    <p:sldId id="323" r:id="rId10"/>
    <p:sldId id="325" r:id="rId11"/>
    <p:sldId id="313" r:id="rId12"/>
    <p:sldId id="314" r:id="rId13"/>
    <p:sldId id="315" r:id="rId14"/>
    <p:sldId id="316" r:id="rId15"/>
    <p:sldId id="317" r:id="rId16"/>
    <p:sldId id="326" r:id="rId17"/>
    <p:sldId id="318" r:id="rId18"/>
    <p:sldId id="319" r:id="rId19"/>
    <p:sldId id="320" r:id="rId20"/>
    <p:sldId id="321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3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A01D4-853C-4223-87CD-032801B4351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D5CF0-D1E2-4C5F-80DA-0EEEE1AEB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1077A7-2837-47C9-9ACD-35B40B44EFE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AC0B8-E181-43A7-A2BB-F66724DBBB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268760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Открытый творческий 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конкурс </a:t>
            </a:r>
            <a:r>
              <a:rPr lang="ru-RU" sz="4000" b="1" dirty="0"/>
              <a:t>рукотворной книги </a:t>
            </a:r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Книга памяти и Славы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83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0512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24528" y="548680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16386" name="Picture 2" descr="D:\Мандрыкина А.А\фото презентация\IMG_20200916_163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" y="692696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308894"/>
            <a:ext cx="3368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«Марченко Иван Зиновьевич</a:t>
            </a:r>
            <a:r>
              <a:rPr lang="ru-RU" dirty="0" smtClean="0"/>
              <a:t>»</a:t>
            </a:r>
          </a:p>
          <a:p>
            <a:r>
              <a:rPr lang="ru-RU" dirty="0" err="1"/>
              <a:t>Рухляда</a:t>
            </a:r>
            <a:r>
              <a:rPr lang="ru-RU" dirty="0"/>
              <a:t> </a:t>
            </a:r>
            <a:r>
              <a:rPr lang="ru-RU" dirty="0" smtClean="0"/>
              <a:t>Екатерина,</a:t>
            </a:r>
          </a:p>
          <a:p>
            <a:r>
              <a:rPr lang="ru-RU" dirty="0"/>
              <a:t>МОБУ лицей № 28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s://avatars.mds.yandex.net/get-pdb/2828783/7db9ae61-a14a-4f7e-9140-6c8cd06f3e06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77" y="4005064"/>
            <a:ext cx="2461260" cy="177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10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443711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Номинация:</a:t>
            </a:r>
          </a:p>
          <a:p>
            <a:pPr marL="45720" indent="0" algn="ctr">
              <a:buNone/>
            </a:pPr>
            <a:endParaRPr lang="ru-RU" sz="40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/>
              <a:t>Оружие Победы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  <a:endParaRPr lang="ru-RU" sz="4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cont.ws/uploads/pic/2018/6/%D1%80%202%20%286%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1392"/>
            <a:ext cx="2546985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1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50912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sz="quarter" idx="13"/>
          </p:nvPr>
        </p:nvSpPr>
        <p:spPr>
          <a:xfrm>
            <a:off x="1143000" y="731520"/>
            <a:ext cx="2204864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1-е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</a:t>
            </a:r>
          </a:p>
          <a:p>
            <a:pPr marL="4572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1547" y="46531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«Оружие Победы»</a:t>
            </a:r>
          </a:p>
          <a:p>
            <a:pPr lvl="0"/>
            <a:r>
              <a:rPr lang="ru-RU" dirty="0" smtClean="0"/>
              <a:t>Тарасюк </a:t>
            </a:r>
            <a:r>
              <a:rPr lang="ru-RU" dirty="0"/>
              <a:t>Любовь Александровна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д/с № 55 «Белоснежка» </a:t>
            </a:r>
          </a:p>
        </p:txBody>
      </p:sp>
      <p:pic>
        <p:nvPicPr>
          <p:cNvPr id="5122" name="Picture 2" descr="D:\Мандрыкина А.А\фото презентация\IMG_20200916_162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6" y="836712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ндрыкина А.А\фото презентация\IMG_20200916_162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9" y="3626461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2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72514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1-е место</a:t>
            </a:r>
          </a:p>
          <a:p>
            <a:pPr marL="4572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 номинации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65104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«Крылья Победы»</a:t>
            </a:r>
          </a:p>
          <a:p>
            <a:pPr lvl="0"/>
            <a:r>
              <a:rPr lang="ru-RU" dirty="0" smtClean="0"/>
              <a:t>Ковач </a:t>
            </a:r>
            <a:r>
              <a:rPr lang="ru-RU" dirty="0"/>
              <a:t>Татьяна Ивановна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МБДОУ № 92 </a:t>
            </a:r>
            <a:endParaRPr lang="ru-RU" dirty="0" smtClean="0"/>
          </a:p>
        </p:txBody>
      </p:sp>
      <p:pic>
        <p:nvPicPr>
          <p:cNvPr id="6146" name="Picture 2" descr="D:\Мандрыкина А.А\фото презентация\IMG_20200916_161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75635"/>
            <a:ext cx="4325776" cy="24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андрыкина А.А\фото презентация\IMG_20200916_163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5766"/>
            <a:ext cx="4325776" cy="24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47971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0152" y="731520"/>
            <a:ext cx="2592288" cy="1257320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 место</a:t>
            </a:r>
          </a:p>
          <a:p>
            <a:pPr marL="4572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в номинации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«Оружие Победы»</a:t>
            </a:r>
          </a:p>
          <a:p>
            <a:pPr lvl="0"/>
            <a:r>
              <a:rPr lang="ru-RU" dirty="0" err="1" smtClean="0"/>
              <a:t>Посошенко</a:t>
            </a:r>
            <a:r>
              <a:rPr lang="ru-RU" dirty="0" smtClean="0"/>
              <a:t> </a:t>
            </a:r>
            <a:r>
              <a:rPr lang="ru-RU" dirty="0"/>
              <a:t>Людмила Владимировна, </a:t>
            </a:r>
            <a:r>
              <a:rPr lang="ru-RU" dirty="0" err="1"/>
              <a:t>Тертышная</a:t>
            </a:r>
            <a:r>
              <a:rPr lang="ru-RU" dirty="0"/>
              <a:t> Елена Александровна, МБДОУ д/с № 41 </a:t>
            </a:r>
          </a:p>
        </p:txBody>
      </p:sp>
      <p:pic>
        <p:nvPicPr>
          <p:cNvPr id="7170" name="Picture 2" descr="D:\Мандрыкина А.А\фото презентация\IMG_20200916_16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4941"/>
            <a:ext cx="4244485" cy="23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андрыкина А.А\фото презентация\IMG_20200916_163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42" y="3624941"/>
            <a:ext cx="4252460" cy="23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43000" y="1031102"/>
            <a:ext cx="2132856" cy="111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место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4765" y="5062558"/>
            <a:ext cx="4401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«</a:t>
            </a:r>
            <a:r>
              <a:rPr lang="ru-RU" dirty="0" err="1"/>
              <a:t>Мумликов</a:t>
            </a:r>
            <a:r>
              <a:rPr lang="ru-RU" dirty="0"/>
              <a:t> Николай Павлович (1924-2013)» Юшко Илья, </a:t>
            </a:r>
            <a:r>
              <a:rPr lang="ru-RU" dirty="0" err="1"/>
              <a:t>Демидчик</a:t>
            </a:r>
            <a:r>
              <a:rPr lang="ru-RU" dirty="0"/>
              <a:t> Максим, МОБУ лицей №7 </a:t>
            </a:r>
          </a:p>
        </p:txBody>
      </p:sp>
      <p:pic>
        <p:nvPicPr>
          <p:cNvPr id="8194" name="Picture 2" descr="D:\Мандрыкина А.А\фото презентация\IMG_20200916_16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1459"/>
            <a:ext cx="4418723" cy="24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андрыкина А.А\фото презентация\IMG_20200916_161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4443983" cy="24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ндрыкина А.А\фото презентация\IMG_20200916_162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6348" y="908720"/>
            <a:ext cx="40607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«Орудие Победы»,</a:t>
            </a:r>
          </a:p>
          <a:p>
            <a:r>
              <a:rPr lang="ru-RU" dirty="0" err="1"/>
              <a:t>Кулов</a:t>
            </a:r>
            <a:r>
              <a:rPr lang="ru-RU" dirty="0"/>
              <a:t> Владислав </a:t>
            </a:r>
            <a:r>
              <a:rPr lang="ru-RU" dirty="0" err="1" smtClean="0"/>
              <a:t>Аланович</a:t>
            </a:r>
            <a:endParaRPr lang="ru-RU" dirty="0" smtClean="0"/>
          </a:p>
          <a:p>
            <a:r>
              <a:rPr lang="ru-RU" dirty="0"/>
              <a:t>МАОУ гимназия имени </a:t>
            </a:r>
            <a:r>
              <a:rPr lang="ru-RU" dirty="0" smtClean="0"/>
              <a:t>А</a:t>
            </a:r>
            <a:r>
              <a:rPr lang="ru-RU" dirty="0"/>
              <a:t>. П. Чехова</a:t>
            </a:r>
          </a:p>
        </p:txBody>
      </p:sp>
      <p:pic>
        <p:nvPicPr>
          <p:cNvPr id="6" name="Рисунок 5" descr="https://avatars.mds.yandex.net/get-pdb/2828783/7db9ae61-a14a-4f7e-9140-6c8cd06f3e06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0" y="3933056"/>
            <a:ext cx="2461260" cy="177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97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00592" y="836712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0872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4000" b="1" dirty="0"/>
              <a:t>Номинация:</a:t>
            </a:r>
          </a:p>
          <a:p>
            <a:pPr marL="45720" indent="0" algn="ctr">
              <a:buNone/>
            </a:pPr>
            <a:endParaRPr lang="ru-RU" sz="4000" b="1" dirty="0"/>
          </a:p>
          <a:p>
            <a:pPr marL="45720" indent="0" algn="ctr">
              <a:buNone/>
            </a:pPr>
            <a:r>
              <a:rPr lang="ru-RU" sz="4000" b="1" dirty="0" smtClean="0"/>
              <a:t>«</a:t>
            </a:r>
            <a:r>
              <a:rPr lang="ru-RU" sz="4000" b="1" dirty="0"/>
              <a:t>Великие сражения войны</a:t>
            </a:r>
            <a:r>
              <a:rPr lang="ru-RU" sz="4000" b="1" dirty="0" smtClean="0"/>
              <a:t>»</a:t>
            </a:r>
            <a:endParaRPr lang="ru-RU" sz="4000" b="1" dirty="0"/>
          </a:p>
          <a:p>
            <a:endParaRPr lang="ru-RU" dirty="0"/>
          </a:p>
        </p:txBody>
      </p:sp>
      <p:pic>
        <p:nvPicPr>
          <p:cNvPr id="5" name="Рисунок 4" descr="https://stickerup.ru/pictures/product/big/9129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09" y="4221088"/>
            <a:ext cx="2486025" cy="161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45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4293096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40552" y="764704"/>
            <a:ext cx="6400800" cy="34747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012160" y="731520"/>
            <a:ext cx="2204864" cy="87562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1-е место</a:t>
            </a:r>
          </a:p>
          <a:p>
            <a:pPr marL="45720" indent="0">
              <a:buFont typeface="Georgia" pitchFamily="18" charset="0"/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в номинации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«Книга памяти о Сталинграде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Моисеева </a:t>
            </a:r>
            <a:r>
              <a:rPr lang="ru-RU" dirty="0" err="1"/>
              <a:t>Иванна</a:t>
            </a:r>
            <a:r>
              <a:rPr lang="ru-RU" dirty="0"/>
              <a:t> Ивановна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МБДОУ «Детский сад №71» </a:t>
            </a:r>
          </a:p>
        </p:txBody>
      </p:sp>
      <p:pic>
        <p:nvPicPr>
          <p:cNvPr id="9218" name="Picture 2" descr="D:\Мандрыкина А.А\фото презентация\IMG_20200916_162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андрыкина А.А\фото презентация\IMG_20200916_16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6173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0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72514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56576" y="836712"/>
            <a:ext cx="6400800" cy="34747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722372"/>
            <a:ext cx="2592288" cy="125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mtClean="0">
                <a:latin typeface="Arial" pitchFamily="34" charset="0"/>
                <a:cs typeface="Arial" pitchFamily="34" charset="0"/>
              </a:rPr>
              <a:t> место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 в номинации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08518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«Значимые сражения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/>
              <a:t>Кулова</a:t>
            </a:r>
            <a:r>
              <a:rPr lang="ru-RU" dirty="0"/>
              <a:t> Анастасия </a:t>
            </a:r>
            <a:r>
              <a:rPr lang="ru-RU" dirty="0" err="1"/>
              <a:t>Алановна</a:t>
            </a:r>
            <a:r>
              <a:rPr lang="ru-RU" dirty="0"/>
              <a:t>, </a:t>
            </a:r>
            <a:endParaRPr lang="ru-RU" dirty="0" smtClean="0"/>
          </a:p>
          <a:p>
            <a:pPr lvl="0"/>
            <a:r>
              <a:rPr lang="ru-RU" dirty="0" smtClean="0"/>
              <a:t>МАОУ </a:t>
            </a:r>
            <a:r>
              <a:rPr lang="ru-RU" dirty="0"/>
              <a:t>гимназия имени А. П. Чехова </a:t>
            </a:r>
          </a:p>
        </p:txBody>
      </p:sp>
      <p:pic>
        <p:nvPicPr>
          <p:cNvPr id="13313" name="Picture 1" descr="D:\Мандрыкина А.А\фото презентация\IMG_20200916_162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Мандрыкина А.А\фото презентация\IMG_20200916_162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0480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7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Номинация: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>
                <a:solidFill>
                  <a:schemeClr val="tx1"/>
                </a:solidFill>
              </a:rPr>
              <a:t>Дорога к победе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</a:p>
          <a:p>
            <a:pPr marL="45720" indent="0" algn="ctr">
              <a:buNone/>
            </a:pP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files.sudrf.ru/923/user/Georgievskaya_len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34" y="3068960"/>
            <a:ext cx="270065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10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4797152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68544" y="1268760"/>
            <a:ext cx="6400800" cy="34747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1484784"/>
            <a:ext cx="2132856" cy="111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место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32743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«Дети – герои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Завьялов </a:t>
            </a:r>
            <a:r>
              <a:rPr lang="ru-RU" dirty="0"/>
              <a:t>Илья Сергеевич, </a:t>
            </a:r>
            <a:endParaRPr lang="ru-RU" dirty="0" smtClean="0"/>
          </a:p>
          <a:p>
            <a:pPr lvl="0"/>
            <a:r>
              <a:rPr lang="ru-RU" dirty="0" smtClean="0"/>
              <a:t>МОБУ </a:t>
            </a:r>
            <a:r>
              <a:rPr lang="ru-RU" dirty="0"/>
              <a:t>СОШ № 32 </a:t>
            </a:r>
          </a:p>
        </p:txBody>
      </p:sp>
      <p:pic>
        <p:nvPicPr>
          <p:cNvPr id="10242" name="Picture 2" descr="D:\Мандрыкина А.А\фото презентация\IMG_20200916_163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0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443711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24528" y="620688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D:\Мандрыкина А.А\фото презентация\IMG_20200916_162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6" y="476672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044208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Лэпбук</a:t>
            </a:r>
            <a:r>
              <a:rPr lang="ru-RU" dirty="0"/>
              <a:t> «День Победы</a:t>
            </a:r>
            <a:r>
              <a:rPr lang="ru-RU" dirty="0" smtClean="0"/>
              <a:t>»</a:t>
            </a:r>
          </a:p>
          <a:p>
            <a:r>
              <a:rPr lang="ru-RU" dirty="0"/>
              <a:t>Пикалова Виктория Викторовна</a:t>
            </a:r>
          </a:p>
        </p:txBody>
      </p:sp>
      <p:pic>
        <p:nvPicPr>
          <p:cNvPr id="7" name="Рисунок 6" descr="https://avatars.mds.yandex.net/get-pdb/2828783/7db9ae61-a14a-4f7e-9140-6c8cd06f3e06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05" y="3861048"/>
            <a:ext cx="2461260" cy="177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75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3789040"/>
            <a:ext cx="4952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dirty="0"/>
              <a:t>Горькая память – в наградах блестит…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Пшеницына Татьяна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Александровна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ДБИЦ </a:t>
            </a:r>
            <a:r>
              <a:rPr lang="ru-RU" dirty="0">
                <a:latin typeface="Arial" pitchFamily="34" charset="0"/>
                <a:cs typeface="Arial" pitchFamily="34" charset="0"/>
              </a:rPr>
              <a:t>им. А. П. Гайдара филиал №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latin typeface="Arial" pitchFamily="34" charset="0"/>
                <a:cs typeface="Arial" pitchFamily="34" charset="0"/>
              </a:rPr>
              <a:t>Пшеницына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А. 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1-е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андрыкина А.А\фото презентация\IMG_20200916_16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ндрыкина А.А\фото презентация\IMG_20200916_162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5" y="3427364"/>
            <a:ext cx="3715319" cy="20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3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69180" y="3789040"/>
            <a:ext cx="4375317" cy="102516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«Моим родным посвящается…»</a:t>
            </a:r>
          </a:p>
          <a:p>
            <a:pPr marL="45720" lvl="0" indent="0">
              <a:buNone/>
            </a:pPr>
            <a:r>
              <a:rPr lang="ru-RU" dirty="0" err="1" smtClean="0"/>
              <a:t>Толстюк</a:t>
            </a:r>
            <a:r>
              <a:rPr lang="ru-RU" dirty="0" smtClean="0"/>
              <a:t> </a:t>
            </a:r>
            <a:r>
              <a:rPr lang="ru-RU" dirty="0"/>
              <a:t>Елизавета, </a:t>
            </a:r>
            <a:endParaRPr lang="ru-RU" dirty="0" smtClean="0"/>
          </a:p>
          <a:p>
            <a:pPr marL="45720" lvl="0" indent="0">
              <a:buNone/>
            </a:pPr>
            <a:r>
              <a:rPr lang="ru-RU" dirty="0" smtClean="0"/>
              <a:t>МОБУ </a:t>
            </a:r>
            <a:r>
              <a:rPr lang="ru-RU" dirty="0"/>
              <a:t>лицей № 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052736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1-е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D:\Мандрыкина А.А\фото презентация\IMG_20200916_162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1429"/>
            <a:ext cx="4400489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Мандрыкина А.А\фото презентация\IMG_20200916_163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2647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0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 место</a:t>
            </a:r>
          </a:p>
          <a:p>
            <a:pPr marL="4572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в номинации</a:t>
            </a:r>
          </a:p>
          <a:p>
            <a:pPr marL="45720" lvl="0" indent="0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Cобаки</a:t>
            </a:r>
            <a:r>
              <a:rPr lang="ru-RU" dirty="0"/>
              <a:t> – герои Великой Отечественной войны</a:t>
            </a:r>
            <a:r>
              <a:rPr lang="ru-RU" dirty="0" smtClean="0"/>
              <a:t>»</a:t>
            </a:r>
          </a:p>
          <a:p>
            <a:pPr marL="45720" lvl="0" indent="0">
              <a:buNone/>
            </a:pPr>
            <a:r>
              <a:rPr lang="ru-RU" dirty="0" err="1" smtClean="0"/>
              <a:t>Бабак</a:t>
            </a:r>
            <a:r>
              <a:rPr lang="ru-RU" dirty="0" smtClean="0"/>
              <a:t> </a:t>
            </a:r>
            <a:r>
              <a:rPr lang="ru-RU" dirty="0"/>
              <a:t>Марина Петровна, МБДОУ «Детский сад №71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D:\Мандрыкина А.А\фото презентация\IMG_20200916_161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139952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ндрыкина А.А\фото презентация\IMG_20200916_16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139952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143663"/>
            <a:ext cx="34457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731520"/>
            <a:ext cx="2467744" cy="96928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место</a:t>
            </a:r>
          </a:p>
          <a:p>
            <a:pPr marL="4572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номинации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78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«Книга Памяти»</a:t>
            </a:r>
          </a:p>
          <a:p>
            <a:pPr lvl="0"/>
            <a:r>
              <a:rPr lang="ru-RU" dirty="0" err="1" smtClean="0"/>
              <a:t>Прокопец</a:t>
            </a:r>
            <a:r>
              <a:rPr lang="ru-RU" dirty="0" smtClean="0"/>
              <a:t> </a:t>
            </a:r>
            <a:r>
              <a:rPr lang="ru-RU" dirty="0"/>
              <a:t>Елена Викторовна, Полякова Александра Сергеевна, МБДОУ д/с "Здоровый ребенок" – </a:t>
            </a:r>
          </a:p>
        </p:txBody>
      </p:sp>
      <p:pic>
        <p:nvPicPr>
          <p:cNvPr id="3074" name="Picture 2" descr="D:\Мандрыкина А.А\фото презентация\IMG_20200916_163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ндрыкина А.А\фото презентация\IMG_20200916_163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6689"/>
            <a:ext cx="4186178" cy="23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2132856" cy="1113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 место</a:t>
            </a:r>
          </a:p>
          <a:p>
            <a:pPr marL="4572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номинации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«Помним! Гордимся! Чтим!»</a:t>
            </a:r>
          </a:p>
          <a:p>
            <a:pPr lvl="0"/>
            <a:r>
              <a:rPr lang="ru-RU" dirty="0" err="1" smtClean="0"/>
              <a:t>Перятинский</a:t>
            </a:r>
            <a:r>
              <a:rPr lang="ru-RU" dirty="0" smtClean="0"/>
              <a:t> </a:t>
            </a:r>
            <a:r>
              <a:rPr lang="ru-RU" dirty="0"/>
              <a:t>Илья Игоревич, </a:t>
            </a:r>
            <a:endParaRPr lang="ru-RU" dirty="0" smtClean="0"/>
          </a:p>
          <a:p>
            <a:pPr lvl="0"/>
            <a:r>
              <a:rPr lang="ru-RU" dirty="0" smtClean="0"/>
              <a:t>МОБУ </a:t>
            </a:r>
            <a:r>
              <a:rPr lang="ru-RU" dirty="0"/>
              <a:t>СОШ № 24 </a:t>
            </a:r>
          </a:p>
        </p:txBody>
      </p:sp>
      <p:pic>
        <p:nvPicPr>
          <p:cNvPr id="4098" name="Picture 2" descr="D:\Мандрыкина А.А\фото презентация\IMG_20200916_163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андрыкина А.А\фото презентация\IMG_20200916_163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8" y="3642773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45811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56576" y="76470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D:\Мандрыкина А.А\фото презентация\IMG_20200916_162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692696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«Книга Памяти»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6662" y="1127467"/>
            <a:ext cx="325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МОБУ СОШ №20, 1-В класс (коллективная работа)</a:t>
            </a:r>
          </a:p>
        </p:txBody>
      </p:sp>
      <p:pic>
        <p:nvPicPr>
          <p:cNvPr id="12293" name="Picture 5" descr="D:\Мандрыкина А.А\фото презентация\IMG_20200916_163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3631522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6540" y="378904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«Я помню и горжусь!»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5639" y="4290619"/>
            <a:ext cx="3384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Копылов Никита </a:t>
            </a:r>
            <a:r>
              <a:rPr lang="ru-RU" dirty="0" smtClean="0"/>
              <a:t>Федорович</a:t>
            </a:r>
          </a:p>
          <a:p>
            <a:r>
              <a:rPr lang="ru-RU" dirty="0" smtClean="0"/>
              <a:t>Руководитель: Пикалова В.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25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429309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0" y="908720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15362" name="Picture 2" descr="D:\Мандрыкина А.А\фото презентация\IMG_20200916_162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3759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Дорога к </a:t>
            </a:r>
            <a:r>
              <a:rPr lang="ru-RU" dirty="0" smtClean="0"/>
              <a:t>Победе,</a:t>
            </a:r>
          </a:p>
          <a:p>
            <a:r>
              <a:rPr lang="ru-RU" dirty="0"/>
              <a:t>МБДОУ д/с «Здоровый ребенок</a:t>
            </a:r>
            <a:r>
              <a:rPr lang="ru-RU" dirty="0" smtClean="0"/>
              <a:t>»,</a:t>
            </a:r>
          </a:p>
          <a:p>
            <a:r>
              <a:rPr lang="ru-RU" dirty="0"/>
              <a:t>Подгорная </a:t>
            </a:r>
            <a:r>
              <a:rPr lang="ru-RU" dirty="0" smtClean="0"/>
              <a:t>И. В.</a:t>
            </a:r>
            <a:endParaRPr lang="ru-RU" dirty="0"/>
          </a:p>
        </p:txBody>
      </p:sp>
      <p:pic>
        <p:nvPicPr>
          <p:cNvPr id="15363" name="Picture 3" descr="D:\Мандрыкина А.А\фото презентация\IMG_20200916_163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4043" y="4077072"/>
            <a:ext cx="42899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«Книга Памяти</a:t>
            </a:r>
            <a:r>
              <a:rPr lang="ru-RU" dirty="0" smtClean="0"/>
              <a:t>»</a:t>
            </a:r>
          </a:p>
          <a:p>
            <a:r>
              <a:rPr lang="ru-RU" dirty="0"/>
              <a:t>МБДОУ д/с №</a:t>
            </a:r>
            <a:r>
              <a:rPr lang="ru-RU" dirty="0" smtClean="0"/>
              <a:t>78,</a:t>
            </a:r>
          </a:p>
          <a:p>
            <a:r>
              <a:rPr lang="ru-RU" dirty="0" smtClean="0"/>
              <a:t> </a:t>
            </a:r>
            <a:r>
              <a:rPr lang="ru-RU" dirty="0" err="1"/>
              <a:t>Крынина</a:t>
            </a:r>
            <a:r>
              <a:rPr lang="ru-RU" dirty="0"/>
              <a:t> </a:t>
            </a:r>
            <a:r>
              <a:rPr lang="ru-RU" dirty="0" smtClean="0"/>
              <a:t>С. В., </a:t>
            </a:r>
            <a:r>
              <a:rPr lang="ru-RU" dirty="0"/>
              <a:t>воспитатель</a:t>
            </a:r>
          </a:p>
          <a:p>
            <a:r>
              <a:rPr lang="ru-RU" dirty="0" err="1"/>
              <a:t>Ляльцева</a:t>
            </a:r>
            <a:r>
              <a:rPr lang="ru-RU" dirty="0"/>
              <a:t> </a:t>
            </a:r>
            <a:r>
              <a:rPr lang="ru-RU" dirty="0" smtClean="0"/>
              <a:t>Ю. А., </a:t>
            </a:r>
            <a:r>
              <a:rPr lang="ru-RU" dirty="0"/>
              <a:t>старший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6257027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1018</TotalTime>
  <Words>391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user</cp:lastModifiedBy>
  <cp:revision>247</cp:revision>
  <dcterms:created xsi:type="dcterms:W3CDTF">2019-05-30T10:12:08Z</dcterms:created>
  <dcterms:modified xsi:type="dcterms:W3CDTF">2020-09-28T09:24:14Z</dcterms:modified>
</cp:coreProperties>
</file>