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6" r:id="rId2"/>
    <p:sldId id="256" r:id="rId3"/>
    <p:sldId id="272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6BF30-7163-40A6-82DA-FACBAC6FBD5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6C203-3EC2-41F5-8C17-AA7AD5E38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6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4418C9F-04E5-4094-BB10-5B9CC67C011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9378F0F-AF4E-4C7D-99A5-FDDFEF764C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06_%D0%B3%D0%BE%D0%B4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ru.wikipedia.org/wiki/2_%D0%B0%D0%BF%D1%80%D0%B5%D0%BB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30_%D0%B8%D1%8E%D0%BD%D1%8F" TargetMode="External"/><Relationship Id="rId5" Type="http://schemas.openxmlformats.org/officeDocument/2006/relationships/hyperlink" Target="https://ru.wikipedia.org/wiki/%D0%9F%D0%B0%D1%80%D0%BA_%D0%BA%D1%83%D0%BB%D1%8C%D1%82%D1%83%D1%80%D1%8B_%D0%B8_%D0%BE%D1%82%D0%B4%D1%8B%D1%85%D0%B0_%D0%B8%D0%BC%D0%B5%D0%BD%D0%B8_%D0%93%D0%BE%D1%80%D1%8C%D0%BA%D0%BE%D0%B3%D0%BE_(%D0%A2%D0%B0%D0%B3%D0%B0%D0%BD%D1%80%D0%BE%D0%B3)" TargetMode="External"/><Relationship Id="rId4" Type="http://schemas.openxmlformats.org/officeDocument/2006/relationships/hyperlink" Target="https://ru.wikipedia.org/wiki/%D0%9A%D0%B0%D0%BC%D0%BF%D0%B5%D0%BD%D0%B3%D0%B0%D1%83%D0%B7%D0%B5%D0%BD,_%D0%91%D0%B0%D0%BB%D1%82%D0%B0%D0%B7%D0%B0%D1%80_%D0%91%D0%B0%D0%BB%D1%82%D0%B0%D0%B7%D0%B0%D1%80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2%D1%80%D0%BE%D0%B2%D1%81%D0%BA%D0%B0%D1%8F_%D1%83%D0%BB%D0%B8%D1%86%D0%B0_(%D0%A2%D0%B0%D0%B3%D0%B0%D0%BD%D1%80%D0%BE%D0%B3)" TargetMode="External"/><Relationship Id="rId2" Type="http://schemas.openxmlformats.org/officeDocument/2006/relationships/hyperlink" Target="https://ru.wikipedia.org/wiki/%D0%A2%D0%B0%D0%B3%D0%B0%D0%BD%D1%80%D0%BE%D0%B3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hyperlink" Target="https://ru.wikipedia.org/wiki/%D0%A1%D0%BE%D1%86%D0%B8%D0%B0%D0%BB%D0%B8%D1%81%D1%82%D0%B8%D1%87%D0%B5%D1%81%D0%BA%D0%B0%D1%8F_%D1%83%D0%BB%D0%B8%D1%86%D0%B0_(%D0%A2%D0%B0%D0%B3%D0%B0%D0%BD%D1%80%D0%BE%D0%B3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125113" cy="924475"/>
          </a:xfrm>
          <a:effectLst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r>
              <a:rPr lang="ru-RU" b="1" i="1" dirty="0" smtClean="0"/>
              <a:t>Приятного просмотра!</a:t>
            </a:r>
            <a:endParaRPr lang="ru-RU" b="1" i="1" dirty="0"/>
          </a:p>
        </p:txBody>
      </p:sp>
      <p:pic>
        <p:nvPicPr>
          <p:cNvPr id="2050" name="Picture 2" descr="C:\Users\Белла Калин\Pictures\таганрог\4406367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1944216" cy="24101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3744416" cy="63668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парка.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hlinkClick r:id="rId2" tooltip="2 апреля"/>
              </a:rPr>
              <a:t>2 (14 апреля)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3" tooltip="1806 год"/>
              </a:rPr>
              <a:t>1806 года</a:t>
            </a:r>
            <a:r>
              <a:rPr lang="ru-RU" sz="1400" dirty="0" smtClean="0"/>
              <a:t> по представлению главы Таганрога барона </a:t>
            </a:r>
            <a:r>
              <a:rPr lang="ru-RU" sz="1400" dirty="0" smtClean="0">
                <a:hlinkClick r:id="rId4" tooltip="Кампенгаузен, Балтазар Балтазарович"/>
              </a:rPr>
              <a:t>Б. </a:t>
            </a:r>
            <a:r>
              <a:rPr lang="ru-RU" sz="1400" dirty="0" err="1" smtClean="0">
                <a:hlinkClick r:id="rId4" tooltip="Кампенгаузен, Балтазар Балтазарович"/>
              </a:rPr>
              <a:t>Кампенгаузена</a:t>
            </a:r>
            <a:r>
              <a:rPr lang="ru-RU" sz="1400" dirty="0" smtClean="0"/>
              <a:t> было получено разрешение на создание в городе Аптечного сада</a:t>
            </a:r>
            <a:r>
              <a:rPr lang="ru-RU" sz="1400" baseline="30000" dirty="0" smtClean="0">
                <a:hlinkClick r:id="rId5"/>
              </a:rPr>
              <a:t>[1]</a:t>
            </a:r>
            <a:r>
              <a:rPr lang="ru-RU" sz="1400" dirty="0" smtClean="0"/>
              <a:t>. </a:t>
            </a:r>
            <a:r>
              <a:rPr lang="ru-RU" sz="1400" dirty="0" smtClean="0">
                <a:hlinkClick r:id="rId6" tooltip="30 июня"/>
              </a:rPr>
              <a:t>30 июня</a:t>
            </a:r>
            <a:r>
              <a:rPr lang="ru-RU" sz="1400" dirty="0" smtClean="0"/>
              <a:t> </a:t>
            </a:r>
            <a:r>
              <a:rPr lang="ru-RU" sz="1400" u="sng" dirty="0" smtClean="0">
                <a:hlinkClick r:id="rId3" tooltip="1806 год"/>
              </a:rPr>
              <a:t>1806 года</a:t>
            </a:r>
            <a:r>
              <a:rPr lang="ru-RU" sz="1400" dirty="0" smtClean="0"/>
              <a:t> землемер Ростовского уезда инженер </a:t>
            </a:r>
            <a:r>
              <a:rPr lang="ru-RU" sz="1400" dirty="0" err="1" smtClean="0"/>
              <a:t>Шаржинский</a:t>
            </a:r>
            <a:r>
              <a:rPr lang="ru-RU" sz="1400" dirty="0" smtClean="0"/>
              <a:t> представил план сада, часть которого отводилась под аптечные плантации, другая под посадку фруктовых и декоративных деревьев и виноградников. Летом и осенью были произведены земляные работы, для которых использовались арестанты острога. Были спланированы плантации, несколько аллей и дорожек, вырыты колодцы, построены помещения для сторожей и хранения инструмента, проведены первые посадки растений</a:t>
            </a:r>
            <a:r>
              <a:rPr lang="ru-RU" sz="1400" baseline="30000" dirty="0" smtClean="0">
                <a:hlinkClick r:id="rId5"/>
              </a:rPr>
              <a:t>[1</a:t>
            </a:r>
            <a:r>
              <a:rPr lang="ru-RU" sz="1600" baseline="30000" dirty="0" smtClean="0">
                <a:hlinkClick r:id="rId5"/>
              </a:rPr>
              <a:t>]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644008" y="2348880"/>
            <a:ext cx="349771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2743200" cy="504056"/>
          </a:xfrm>
        </p:spPr>
        <p:txBody>
          <a:bodyPr/>
          <a:lstStyle/>
          <a:p>
            <a:r>
              <a:rPr lang="ru-RU" dirty="0" smtClean="0"/>
              <a:t>Лошади в парке</a:t>
            </a:r>
            <a:endParaRPr lang="ru-RU" dirty="0"/>
          </a:p>
        </p:txBody>
      </p:sp>
      <p:pic>
        <p:nvPicPr>
          <p:cNvPr id="15" name="Содержимое 14" descr="aDD7x4fFAJ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764704"/>
            <a:ext cx="4176464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196752"/>
            <a:ext cx="2952328" cy="5051648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Артём: Мои любимые лошадки, как я их люблю!!! Я мечтал заниматься конным спортом и получать от этого удовольствие! Но мне сейчас не до этого. И так я вам расскажу о Таганрогских лошадях которые находятся в центральном парке. Начнём. Первое я что вам хочу сказать в Таганроге не любят школу верховой езды в центральном парке, это очень жаль!!! Но зато там есть много лошадей которых привозят  из разных городов. И они выступают в парке. А ещё у нас в парке есть очень красивые лошади.</a:t>
            </a:r>
            <a:endParaRPr lang="ru-RU" sz="1700" dirty="0"/>
          </a:p>
        </p:txBody>
      </p:sp>
      <p:pic>
        <p:nvPicPr>
          <p:cNvPr id="1034" name="Picture 10" descr="C:\Users\Белла Калин\Pictures\таганрог\54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2778">
            <a:off x="3995936" y="3742927"/>
            <a:ext cx="259228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Белла Калин\Pictures\таганрог\2PGhtA951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7065">
            <a:off x="6876256" y="3501008"/>
            <a:ext cx="1872208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4176464" cy="1143000"/>
          </a:xfrm>
        </p:spPr>
        <p:txBody>
          <a:bodyPr/>
          <a:lstStyle/>
          <a:p>
            <a:pPr algn="ctr"/>
            <a:r>
              <a:rPr lang="ru-RU" dirty="0" smtClean="0"/>
              <a:t>Зелёный театр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855248"/>
            <a:ext cx="1152128" cy="659352"/>
          </a:xfrm>
        </p:spPr>
        <p:txBody>
          <a:bodyPr/>
          <a:lstStyle/>
          <a:p>
            <a:r>
              <a:rPr lang="ru-RU" dirty="0" smtClean="0"/>
              <a:t>Театр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Театр расположен в городе Таганроге, на улице Петровской в  парке имени Горького. В нём проводятся разные выступления. В Зелёном театре очень интересно там выступают с: танцами и песнями иногда </a:t>
            </a:r>
            <a:r>
              <a:rPr lang="ru-RU" sz="2000" dirty="0" smtClean="0"/>
              <a:t>рассказывают стихи </a:t>
            </a:r>
            <a:r>
              <a:rPr lang="ru-RU" sz="2000" smtClean="0"/>
              <a:t>и </a:t>
            </a:r>
            <a:r>
              <a:rPr lang="ru-RU" sz="2000" smtClean="0"/>
              <a:t>интересные </a:t>
            </a:r>
            <a:r>
              <a:rPr lang="ru-RU" sz="2000" dirty="0" smtClean="0"/>
              <a:t>истории.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Фотография зелёного театра</a:t>
            </a:r>
            <a:endParaRPr lang="ru-RU" dirty="0"/>
          </a:p>
        </p:txBody>
      </p:sp>
      <p:pic>
        <p:nvPicPr>
          <p:cNvPr id="7" name="Содержимое 6" descr="352748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62488" y="2941793"/>
            <a:ext cx="3471862" cy="2366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4176464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Зоопарк в парке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Надя : а вот и зоопарк в парке  но он платный из за этого мы туда не пойдём, очень жаль конечно но..! В этом зоопарке есть разные звери например : верблюд, филин, павлин и другие.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Содержимое 4" descr="1386375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212848" cy="5040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Скульптура «Каштанка»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2495872" cy="4608512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Надя: а эта </a:t>
            </a:r>
            <a:r>
              <a:rPr lang="ru-RU" sz="1800" dirty="0" smtClean="0">
                <a:solidFill>
                  <a:srgbClr val="FF0000"/>
                </a:solidFill>
              </a:rPr>
              <a:t>скульптура</a:t>
            </a:r>
            <a:r>
              <a:rPr lang="ru-RU" sz="1800" dirty="0" smtClean="0"/>
              <a:t> из произведения  А. П. Чехова «Каштанка в цирке», самое знакомое произведение  Чехова! </a:t>
            </a:r>
          </a:p>
          <a:p>
            <a:r>
              <a:rPr lang="ru-RU" sz="1800" dirty="0" smtClean="0"/>
              <a:t>Артём : о а давай положим монетку!</a:t>
            </a:r>
          </a:p>
          <a:p>
            <a:r>
              <a:rPr lang="ru-RU" sz="1800" dirty="0" smtClean="0"/>
              <a:t>Надя : давай! Вот мы и бросили монетку, и может быть вернёмся сюда </a:t>
            </a:r>
            <a:r>
              <a:rPr lang="ru-RU" sz="1800" dirty="0" smtClean="0">
                <a:latin typeface="+mj-lt"/>
              </a:rPr>
              <a:t>когда </a:t>
            </a:r>
            <a:r>
              <a:rPr lang="ru-RU" sz="1800" dirty="0" err="1" smtClean="0">
                <a:latin typeface="+mj-lt"/>
              </a:rPr>
              <a:t>нибудь</a:t>
            </a:r>
            <a:r>
              <a:rPr lang="ru-RU" sz="1800" dirty="0" smtClean="0">
                <a:latin typeface="+mj-lt"/>
              </a:rPr>
              <a:t>!</a:t>
            </a:r>
            <a:endParaRPr lang="ru-RU" sz="18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 descr="88_памятник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8149" r="8149"/>
          <a:stretch>
            <a:fillRect/>
          </a:stretch>
        </p:blipFill>
        <p:spPr>
          <a:xfrm rot="420000">
            <a:off x="3330575" y="1100138"/>
            <a:ext cx="4851400" cy="40719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88128"/>
          </a:xfrm>
        </p:spPr>
        <p:txBody>
          <a:bodyPr/>
          <a:lstStyle/>
          <a:p>
            <a:pPr algn="l"/>
            <a:r>
              <a:rPr lang="ru-RU" dirty="0" smtClean="0"/>
              <a:t>			Вывод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1728192"/>
          </a:xfrm>
        </p:spPr>
        <p:txBody>
          <a:bodyPr/>
          <a:lstStyle/>
          <a:p>
            <a:pPr algn="l"/>
            <a:r>
              <a:rPr lang="ru-RU" dirty="0" smtClean="0"/>
              <a:t>Надя : Это путешествие было замечательным, и я с нетерпением хочу приехать сюда ещё раз!</a:t>
            </a:r>
          </a:p>
          <a:p>
            <a:pPr algn="l"/>
            <a:r>
              <a:rPr lang="ru-RU" dirty="0" smtClean="0"/>
              <a:t>Артём : так жалко что мы уже уезжаем, но мы узнали много интересного, и мне очень приятно находится в этом городе!</a:t>
            </a:r>
            <a:endParaRPr lang="ru-RU" dirty="0"/>
          </a:p>
        </p:txBody>
      </p:sp>
      <p:pic>
        <p:nvPicPr>
          <p:cNvPr id="1027" name="Picture 3" descr="C:\Users\Василий\Pictures\GameCenter\поля\Василиса первый день в с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403244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521824" cy="1152128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679" name="Picture 7" descr="C:\Users\Василий\Pictures\GameCenter\поля\58360486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391456" cy="31367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117180" cy="1470025"/>
          </a:xfrm>
        </p:spPr>
        <p:txBody>
          <a:bodyPr/>
          <a:lstStyle/>
          <a:p>
            <a:r>
              <a:rPr lang="ru-RU" dirty="0" smtClean="0"/>
              <a:t>Мой любимый уголок города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7117180" cy="86142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Чучуевой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олины 4 «Б» класс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Белла Калин\Pictures\таганрог\7690388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64704"/>
            <a:ext cx="1019175" cy="552450"/>
          </a:xfrm>
          <a:prstGeom prst="rect">
            <a:avLst/>
          </a:prstGeom>
          <a:noFill/>
        </p:spPr>
      </p:pic>
      <p:pic>
        <p:nvPicPr>
          <p:cNvPr id="1027" name="Picture 3" descr="C:\Users\Белла Калин\Pictures\таганрог\1521093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013176"/>
            <a:ext cx="1695450" cy="1228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0136"/>
          </a:xfrm>
        </p:spPr>
        <p:txBody>
          <a:bodyPr/>
          <a:lstStyle/>
          <a:p>
            <a:pPr algn="ctr"/>
            <a:r>
              <a:rPr lang="ru-RU" b="1" i="1" dirty="0" smtClean="0"/>
              <a:t>План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7772400" cy="1944216"/>
          </a:xfrm>
        </p:spPr>
        <p:txBody>
          <a:bodyPr>
            <a:normAutofit lnSpcReduction="10000"/>
          </a:bodyPr>
          <a:lstStyle/>
          <a:p>
            <a:pPr algn="l">
              <a:buBlip>
                <a:blip r:embed="rId2"/>
              </a:buBlip>
            </a:pPr>
            <a:r>
              <a:rPr lang="ru-RU" dirty="0" smtClean="0"/>
              <a:t>Знакомство с городом Таганрогом.</a:t>
            </a:r>
          </a:p>
          <a:p>
            <a:pPr algn="l">
              <a:buBlip>
                <a:blip r:embed="rId2"/>
              </a:buBlip>
            </a:pPr>
            <a:r>
              <a:rPr lang="ru-RU" dirty="0" smtClean="0"/>
              <a:t>Улица Фрунзе</a:t>
            </a:r>
          </a:p>
          <a:p>
            <a:pPr algn="l">
              <a:buBlip>
                <a:blip r:embed="rId2"/>
              </a:buBlip>
            </a:pPr>
            <a:r>
              <a:rPr lang="ru-RU" dirty="0" smtClean="0"/>
              <a:t>Школа №10</a:t>
            </a:r>
          </a:p>
          <a:p>
            <a:pPr algn="l">
              <a:buBlip>
                <a:blip r:embed="rId2"/>
              </a:buBlip>
            </a:pPr>
            <a:r>
              <a:rPr lang="ru-RU" dirty="0" smtClean="0">
                <a:latin typeface="+mj-lt"/>
              </a:rPr>
              <a:t>Парк имени М. Горького</a:t>
            </a:r>
          </a:p>
          <a:p>
            <a:pPr algn="l">
              <a:buBlip>
                <a:blip r:embed="rId2"/>
              </a:buBlip>
            </a:pPr>
            <a:r>
              <a:rPr lang="ru-RU" dirty="0" smtClean="0">
                <a:latin typeface="+mj-lt"/>
              </a:rPr>
              <a:t>Вывод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125113" cy="924475"/>
          </a:xfrm>
        </p:spPr>
        <p:txBody>
          <a:bodyPr/>
          <a:lstStyle/>
          <a:p>
            <a:r>
              <a:rPr lang="ru-RU" dirty="0" smtClean="0"/>
              <a:t>Встреча с друзьями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916832"/>
            <a:ext cx="3132495" cy="576262"/>
          </a:xfrm>
        </p:spPr>
        <p:txBody>
          <a:bodyPr/>
          <a:lstStyle/>
          <a:p>
            <a:r>
              <a:rPr lang="ru-RU" dirty="0" smtClean="0"/>
              <a:t>Мальчик: привет меня зовут Артём и мне 10 лет.</a:t>
            </a:r>
            <a:endParaRPr lang="ru-RU" dirty="0"/>
          </a:p>
        </p:txBody>
      </p:sp>
      <p:pic>
        <p:nvPicPr>
          <p:cNvPr id="7" name="Содержимое 6" descr="Modnaya-strizhka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2564904"/>
            <a:ext cx="4608512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04048" y="1700808"/>
            <a:ext cx="3150476" cy="5762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Девочка: привет меня зовут Надя и мне 12 лет.</a:t>
            </a:r>
            <a:endParaRPr lang="ru-RU" dirty="0"/>
          </a:p>
        </p:txBody>
      </p:sp>
      <p:pic>
        <p:nvPicPr>
          <p:cNvPr id="8" name="Содержимое 7" descr="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42673" y="2389188"/>
            <a:ext cx="2311492" cy="347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52728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Разговор Артёма и Нади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038600" cy="1368152"/>
          </a:xfrm>
        </p:spPr>
        <p:txBody>
          <a:bodyPr/>
          <a:lstStyle/>
          <a:p>
            <a:r>
              <a:rPr lang="ru-RU" dirty="0" smtClean="0"/>
              <a:t>Артём: привет Надя! Как дела? Какой наш путь и куда?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3888432" cy="3312368"/>
          </a:xfrm>
        </p:spPr>
        <p:txBody>
          <a:bodyPr/>
          <a:lstStyle/>
          <a:p>
            <a:r>
              <a:rPr lang="ru-RU" dirty="0" smtClean="0"/>
              <a:t>Надя: привет Артём у меня всё отлично! Наш путь </a:t>
            </a:r>
            <a:r>
              <a:rPr lang="ru-RU" dirty="0" smtClean="0"/>
              <a:t>далёк</a:t>
            </a:r>
            <a:r>
              <a:rPr lang="ru-RU" dirty="0" smtClean="0"/>
              <a:t>, наш путь в город Таганрог! Это путешествие в Таганрогский центральный парк имени  А. М. Горького</a:t>
            </a:r>
            <a:endParaRPr lang="ru-RU" dirty="0"/>
          </a:p>
        </p:txBody>
      </p:sp>
      <p:pic>
        <p:nvPicPr>
          <p:cNvPr id="1027" name="Picture 3" descr="C:\Users\Белла Калин\Pictures\таганрог\таганрогский-драматический-театр-имени-а-п-чех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9910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883852"/>
          </a:xfrm>
        </p:spPr>
        <p:txBody>
          <a:bodyPr/>
          <a:lstStyle/>
          <a:p>
            <a:r>
              <a:rPr lang="ru-RU" dirty="0" smtClean="0"/>
              <a:t>Школа № 10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204864"/>
            <a:ext cx="2209800" cy="28083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Артём : Вот и школа №10 находится на улице </a:t>
            </a:r>
            <a:r>
              <a:rPr lang="ru-RU" sz="2000" dirty="0" err="1" smtClean="0"/>
              <a:t>фрунзе</a:t>
            </a:r>
            <a:r>
              <a:rPr lang="ru-RU" sz="2000" dirty="0" smtClean="0"/>
              <a:t> 40. Я думаю что 10 школа самая лучшая в городе. А может заглянем внутрь</a:t>
            </a:r>
            <a:r>
              <a:rPr lang="ru-RU" sz="2000" dirty="0"/>
              <a:t>?</a:t>
            </a:r>
          </a:p>
        </p:txBody>
      </p:sp>
      <p:pic>
        <p:nvPicPr>
          <p:cNvPr id="5" name="Рисунок 4" descr="Main_788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6602" r="16602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Учительница географии</a:t>
            </a:r>
            <a:endParaRPr lang="ru-RU" dirty="0"/>
          </a:p>
        </p:txBody>
      </p:sp>
      <p:pic>
        <p:nvPicPr>
          <p:cNvPr id="5" name="Содержимое 4" descr="uchitel-nitsa-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038600" cy="343037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dirty="0" smtClean="0"/>
              <a:t>Нина Сергеевна: </a:t>
            </a:r>
            <a:r>
              <a:rPr lang="ru-RU" sz="3600" dirty="0" smtClean="0"/>
              <a:t>здравствуйте, </a:t>
            </a:r>
            <a:r>
              <a:rPr lang="ru-RU" sz="3600" dirty="0" smtClean="0"/>
              <a:t>ребята, добро пожаловать в школу № 10. Что я могу вам рассказать?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2736304" cy="864096"/>
          </a:xfrm>
        </p:spPr>
        <p:txBody>
          <a:bodyPr/>
          <a:lstStyle/>
          <a:p>
            <a:r>
              <a:rPr lang="ru-RU" sz="4000" i="1" dirty="0" smtClean="0"/>
              <a:t>Разговор</a:t>
            </a:r>
            <a:endParaRPr lang="ru-RU" sz="40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1920" y="1196752"/>
            <a:ext cx="4279869" cy="51269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Нина Сергеевна: здравствуйте ребята! 1)Я здесь учу ребят 5 – 7 классов</a:t>
            </a:r>
          </a:p>
          <a:p>
            <a:r>
              <a:rPr lang="ru-RU" sz="2400" dirty="0" smtClean="0"/>
              <a:t> 2) у меня всё хорошо, а у вас как? 3) вы должны пройти возле </a:t>
            </a:r>
            <a:r>
              <a:rPr lang="ru-RU" sz="2400" dirty="0" err="1" smtClean="0"/>
              <a:t>админестрации</a:t>
            </a:r>
            <a:r>
              <a:rPr lang="ru-RU" sz="2400" dirty="0" smtClean="0"/>
              <a:t> и возле театра,  прямо и прямо и вот вам парк. </a:t>
            </a:r>
            <a:r>
              <a:rPr lang="ru-RU" sz="2400" dirty="0" err="1" smtClean="0"/>
              <a:t>Досвидания</a:t>
            </a:r>
            <a:r>
              <a:rPr lang="ru-RU" sz="2400" dirty="0" smtClean="0"/>
              <a:t> ребята!!!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1268760"/>
            <a:ext cx="2743200" cy="47525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Надя: о Нина Сергеевна здравствуйте! 1)Что вы тут делаете? 2) как ваши дела? 3) как нам попасть в центральный  парк имени Горького?                                    </a:t>
            </a:r>
            <a:r>
              <a:rPr lang="ru-RU" sz="2400" dirty="0" err="1" smtClean="0"/>
              <a:t>Досвидания</a:t>
            </a:r>
            <a:r>
              <a:rPr lang="ru-RU" sz="2400" dirty="0" smtClean="0"/>
              <a:t>!</a:t>
            </a:r>
            <a:r>
              <a:rPr lang="ru-RU" sz="2800" dirty="0" smtClean="0"/>
              <a:t>!!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2212848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и парк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2736304" cy="4464496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/>
              <a:t>Парк культуры и отдыха им. Горького</a:t>
            </a:r>
            <a:r>
              <a:rPr lang="ru-RU" sz="1400" dirty="0" smtClean="0"/>
              <a:t> — городской парк в </a:t>
            </a:r>
            <a:r>
              <a:rPr lang="ru-RU" sz="1400" dirty="0" smtClean="0">
                <a:hlinkClick r:id="rId2" tooltip="Таганрог"/>
              </a:rPr>
              <a:t>Таганроге</a:t>
            </a:r>
            <a:r>
              <a:rPr lang="ru-RU" sz="1400" dirty="0" smtClean="0"/>
              <a:t>. Расположен на </a:t>
            </a:r>
            <a:r>
              <a:rPr lang="ru-RU" sz="1400" dirty="0" smtClean="0">
                <a:hlinkClick r:id="rId3" tooltip="Петровская улица (Таганрог)"/>
              </a:rPr>
              <a:t>Петровской улице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Официальное наименование учреждения - муниципальное автономное учреждение "Центр </a:t>
            </a:r>
            <a:r>
              <a:rPr lang="ru-RU" sz="1400" dirty="0" err="1" smtClean="0"/>
              <a:t>культурно-досуговой</a:t>
            </a:r>
            <a:r>
              <a:rPr lang="ru-RU" sz="1400" dirty="0" smtClean="0"/>
              <a:t> деятельности".</a:t>
            </a:r>
          </a:p>
          <a:p>
            <a:r>
              <a:rPr lang="ru-RU" sz="1400" dirty="0" smtClean="0"/>
              <a:t>На сегодняшний день Парк культуры и отдыха им. Горького расположен на территории, ограниченной </a:t>
            </a:r>
            <a:r>
              <a:rPr lang="ru-RU" sz="1400" dirty="0" smtClean="0">
                <a:hlinkClick r:id="rId3" tooltip="Петровская улица (Таганрог)"/>
              </a:rPr>
              <a:t>Петровской улицей</a:t>
            </a:r>
            <a:r>
              <a:rPr lang="ru-RU" sz="1400" dirty="0" smtClean="0"/>
              <a:t>, </a:t>
            </a:r>
            <a:r>
              <a:rPr lang="ru-RU" sz="1400" dirty="0" smtClean="0">
                <a:hlinkClick r:id="rId4" tooltip="Социалистическая улица (Таганрог)"/>
              </a:rPr>
              <a:t>Социалистической улицей</a:t>
            </a:r>
            <a:r>
              <a:rPr lang="ru-RU" sz="1400" dirty="0" smtClean="0"/>
              <a:t>, Большим Садовым переулком, Канатной улицей и Малым Садовым переулком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map24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t="7442" b="7442"/>
          <a:stretch>
            <a:fillRect/>
          </a:stretch>
        </p:blipFill>
        <p:spPr>
          <a:xfrm rot="420000">
            <a:off x="3498236" y="1175445"/>
            <a:ext cx="4617720" cy="393192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365</TotalTime>
  <Words>539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Autumn</vt:lpstr>
      <vt:lpstr>Приятного просмотра!</vt:lpstr>
      <vt:lpstr>Мой любимый уголок города</vt:lpstr>
      <vt:lpstr>План</vt:lpstr>
      <vt:lpstr>Встреча с друзьями</vt:lpstr>
      <vt:lpstr>Разговор Артёма и Нади</vt:lpstr>
      <vt:lpstr>Школа № 10</vt:lpstr>
      <vt:lpstr>Учительница географии</vt:lpstr>
      <vt:lpstr>Разговор</vt:lpstr>
      <vt:lpstr>Вот и парк</vt:lpstr>
      <vt:lpstr>История парка.</vt:lpstr>
      <vt:lpstr>Лошади в парке</vt:lpstr>
      <vt:lpstr>Зелёный театр</vt:lpstr>
      <vt:lpstr>Зоопарк в парке</vt:lpstr>
      <vt:lpstr>Скульптура «Каштанка»</vt:lpstr>
      <vt:lpstr>   Вывод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уголок города</dc:title>
  <dc:creator>Белла Калин</dc:creator>
  <cp:lastModifiedBy>user</cp:lastModifiedBy>
  <cp:revision>42</cp:revision>
  <dcterms:created xsi:type="dcterms:W3CDTF">2016-10-24T14:46:40Z</dcterms:created>
  <dcterms:modified xsi:type="dcterms:W3CDTF">2016-11-29T08:34:09Z</dcterms:modified>
</cp:coreProperties>
</file>