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203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3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391BB62-F041-4EBC-9FB2-564A43A745D2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CAFBA6-ACEB-4C62-A6F5-B841AE0BBAB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type.wav"/>
          </p:stSnd>
        </p:sndAc>
      </p:transition>
    </mc:Choice>
    <mc:Fallback xmlns="">
      <p:transition spd="slow">
        <p:fade/>
        <p:sndAc>
          <p:stSnd>
            <p:snd r:embed="rId1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презентация </a:t>
            </a:r>
            <a:r>
              <a:rPr lang="ru-RU" dirty="0" smtClean="0"/>
              <a:t>про</a:t>
            </a:r>
            <a:br>
              <a:rPr lang="ru-RU" dirty="0" smtClean="0"/>
            </a:br>
            <a:r>
              <a:rPr lang="ru-RU" dirty="0" smtClean="0"/>
              <a:t>старое кладбище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5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750" advTm="3198">
        <p14:ripple/>
        <p:sndAc>
          <p:stSnd>
            <p:snd r:embed="rId2" name="type.wav"/>
          </p:stSnd>
        </p:sndAc>
      </p:transition>
    </mc:Choice>
    <mc:Fallback xmlns="">
      <p:transition spd="slow" advTm="3198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76585"/>
            <a:ext cx="4752528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 кладбище сохранились могилы семьи известных дрессировщиков Дуровых (фото 12)</a:t>
            </a:r>
          </a:p>
        </p:txBody>
      </p:sp>
    </p:spTree>
    <p:extLst>
      <p:ext uri="{BB962C8B-B14F-4D97-AF65-F5344CB8AC3E}">
        <p14:creationId xmlns:p14="http://schemas.microsoft.com/office/powerpoint/2010/main" val="38310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203">
        <p14:ripple/>
        <p:sndAc>
          <p:stSnd>
            <p:snd r:embed="rId2" name="type.wav"/>
          </p:stSnd>
        </p:sndAc>
      </p:transition>
    </mc:Choice>
    <mc:Fallback xmlns="">
      <p:transition spd="slow" advTm="5203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447800"/>
            <a:ext cx="3200400" cy="4267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 могила детского писателя Василенко (фото 13) </a:t>
            </a:r>
          </a:p>
        </p:txBody>
      </p:sp>
    </p:spTree>
    <p:extLst>
      <p:ext uri="{BB962C8B-B14F-4D97-AF65-F5344CB8AC3E}">
        <p14:creationId xmlns:p14="http://schemas.microsoft.com/office/powerpoint/2010/main" val="12467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535">
        <p14:ripple/>
        <p:sndAc>
          <p:stSnd>
            <p:snd r:embed="rId2" name="type.wav"/>
          </p:stSnd>
        </p:sndAc>
      </p:transition>
    </mc:Choice>
    <mc:Fallback xmlns="">
      <p:transition spd="slow" advTm="4535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2474974" cy="32999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Она находится прямо по соседству с захоронениями моих родственников (</a:t>
            </a:r>
            <a:r>
              <a:rPr lang="ru-RU" dirty="0" err="1"/>
              <a:t>пра</a:t>
            </a:r>
            <a:r>
              <a:rPr lang="ru-RU" dirty="0"/>
              <a:t>-</a:t>
            </a:r>
            <a:r>
              <a:rPr lang="ru-RU" dirty="0" err="1"/>
              <a:t>пра</a:t>
            </a:r>
            <a:r>
              <a:rPr lang="ru-RU" dirty="0"/>
              <a:t>-бабушки и </a:t>
            </a:r>
            <a:r>
              <a:rPr lang="ru-RU" dirty="0" err="1"/>
              <a:t>пра</a:t>
            </a:r>
            <a:r>
              <a:rPr lang="ru-RU" dirty="0"/>
              <a:t>-</a:t>
            </a:r>
            <a:r>
              <a:rPr lang="ru-RU" dirty="0" err="1"/>
              <a:t>пра</a:t>
            </a:r>
            <a:r>
              <a:rPr lang="ru-RU" dirty="0"/>
              <a:t>-дедушки) (фото 14 и 15).</a:t>
            </a:r>
          </a:p>
        </p:txBody>
      </p:sp>
      <p:pic>
        <p:nvPicPr>
          <p:cNvPr id="13316" name="Picture 4" descr="J:\Старое кладбище\фото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6970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441">
        <p14:ripple/>
        <p:sndAc>
          <p:stSnd>
            <p:snd r:embed="rId2" name="type.wav"/>
          </p:stSnd>
        </p:sndAc>
      </p:transition>
    </mc:Choice>
    <mc:Fallback xmlns="">
      <p:transition spd="slow" advTm="9441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72446"/>
            <a:ext cx="5652120" cy="26451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 центру кладбища расположена церковь «Всех святых». (Фото 16) Это единственная сохранившаяся церковь в Таганроге. Службы в ней не прекращались даже во время </a:t>
            </a:r>
            <a:r>
              <a:rPr lang="ru-RU" dirty="0" smtClean="0"/>
              <a:t>фашисткой </a:t>
            </a:r>
            <a:r>
              <a:rPr lang="ru-RU" dirty="0"/>
              <a:t>оккупации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912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979">
        <p14:ripple/>
        <p:sndAc>
          <p:stSnd>
            <p:snd r:embed="rId2" name="type.wav"/>
          </p:stSnd>
        </p:sndAc>
      </p:transition>
    </mc:Choice>
    <mc:Fallback xmlns="">
      <p:transition spd="slow" advTm="16979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35873"/>
            <a:ext cx="4648200" cy="30910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Больше всего меня поразили захоронения старцев, блаженных и святых горожан. Я побывал у могилы блаженной Елены. (фото 17.) Она творила чудеса силой молитвы. Пользовалась большой популярностью у женщин. Когда она умерла гроб с телом мужчины не смогли оторвать от земли, а женщины спокойно подняли его и несли до самого кладбища. Всю процессию сопровождала птица невиданной окраски. И когда тело Елены было предано земле, птица исчезла. Больше в городе её никто не видел.</a:t>
            </a:r>
          </a:p>
        </p:txBody>
      </p:sp>
    </p:spTree>
    <p:extLst>
      <p:ext uri="{BB962C8B-B14F-4D97-AF65-F5344CB8AC3E}">
        <p14:creationId xmlns:p14="http://schemas.microsoft.com/office/powerpoint/2010/main" val="6025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7529">
        <p14:ripple/>
        <p:sndAc>
          <p:stSnd>
            <p:snd r:embed="rId2" name="type.wav"/>
          </p:stSnd>
        </p:sndAc>
      </p:transition>
    </mc:Choice>
    <mc:Fallback xmlns="">
      <p:transition spd="slow" advTm="47529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40768"/>
            <a:ext cx="5342773" cy="35635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Часовня старца Павла </a:t>
            </a:r>
            <a:r>
              <a:rPr lang="ru-RU" dirty="0" err="1"/>
              <a:t>Таганрожского</a:t>
            </a:r>
            <a:r>
              <a:rPr lang="ru-RU" dirty="0"/>
              <a:t> (фото 18). Старец Павел спасал и исцелял людей не только при жизни, но и после смерти. В 1892 году холера уничтожила в Таганроге 819 человек. После панихиды, отслуженной на могиле старца, холера исчезла навсегда</a:t>
            </a:r>
          </a:p>
        </p:txBody>
      </p:sp>
    </p:spTree>
    <p:extLst>
      <p:ext uri="{BB962C8B-B14F-4D97-AF65-F5344CB8AC3E}">
        <p14:creationId xmlns:p14="http://schemas.microsoft.com/office/powerpoint/2010/main" val="10913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363">
        <p14:ripple/>
        <p:sndAc>
          <p:stSnd>
            <p:snd r:embed="rId2" name="type.wav"/>
          </p:stSnd>
        </p:sndAc>
      </p:transition>
    </mc:Choice>
    <mc:Fallback xmlns="">
      <p:transition spd="slow" advTm="27363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86229"/>
            <a:ext cx="4648200" cy="29903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Часовня старца Павла </a:t>
            </a:r>
            <a:r>
              <a:rPr lang="ru-RU" dirty="0" err="1"/>
              <a:t>Таганрожского</a:t>
            </a:r>
            <a:r>
              <a:rPr lang="ru-RU" dirty="0"/>
              <a:t> (фото 18). Старец Павел спасал и исцелял людей не только при жизни, но и после смерти. В 1892 году холера уничтожила в Таганроге 819 человек. После панихиды, отслуженной на могиле старца, холера исчезла навсегда</a:t>
            </a:r>
          </a:p>
        </p:txBody>
      </p:sp>
    </p:spTree>
    <p:extLst>
      <p:ext uri="{BB962C8B-B14F-4D97-AF65-F5344CB8AC3E}">
        <p14:creationId xmlns:p14="http://schemas.microsoft.com/office/powerpoint/2010/main" val="25710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090">
        <p14:ripple/>
        <p:sndAc>
          <p:stSnd>
            <p:snd r:embed="rId2" name="type.wav"/>
          </p:stSnd>
        </p:sndAc>
      </p:transition>
    </mc:Choice>
    <mc:Fallback xmlns="">
      <p:transition spd="slow" advTm="19090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ru-RU" dirty="0" err="1"/>
              <a:t>Тагонрогское</a:t>
            </a:r>
            <a:r>
              <a:rPr lang="ru-RU" dirty="0"/>
              <a:t> старое кладбище – это сакральное место, особое, здесь проходит граница между жизнью земной и небесной. Это наша память и связь с ушедшими близкими. В конце концов, это великолепная парковая зона, которую нужно благоустроить. Я верю, что придут времена и придут племена, которым все это будет нужно.</a:t>
            </a:r>
          </a:p>
        </p:txBody>
      </p:sp>
    </p:spTree>
    <p:extLst>
      <p:ext uri="{BB962C8B-B14F-4D97-AF65-F5344CB8AC3E}">
        <p14:creationId xmlns:p14="http://schemas.microsoft.com/office/powerpoint/2010/main" val="33900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7126">
        <p14:ripple/>
        <p:sndAc>
          <p:stSnd>
            <p:snd r:embed="rId2" name="type.wav"/>
          </p:stSnd>
        </p:sndAc>
      </p:transition>
    </mc:Choice>
    <mc:Fallback xmlns="">
      <p:transition spd="slow" advTm="47126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dirty="0" smtClean="0"/>
              <a:t>План</a:t>
            </a:r>
            <a:br>
              <a:rPr lang="ru-RU" dirty="0" smtClean="0"/>
            </a:br>
            <a:r>
              <a:rPr lang="ru-RU" dirty="0" smtClean="0"/>
              <a:t>1). Моё первое знакомство со старым кладбищем.</a:t>
            </a:r>
            <a:br>
              <a:rPr lang="ru-RU" dirty="0" smtClean="0"/>
            </a:br>
            <a:r>
              <a:rPr lang="ru-RU" dirty="0" smtClean="0"/>
              <a:t>2).	Склепы некрополя.</a:t>
            </a:r>
            <a:br>
              <a:rPr lang="ru-RU" dirty="0" smtClean="0"/>
            </a:br>
            <a:r>
              <a:rPr lang="ru-RU" dirty="0" smtClean="0"/>
              <a:t>3). Могилы известных людей.</a:t>
            </a:r>
            <a:br>
              <a:rPr lang="ru-RU" dirty="0" smtClean="0"/>
            </a:br>
            <a:r>
              <a:rPr lang="ru-RU" dirty="0" smtClean="0"/>
              <a:t>4). Всесвятская церковь.</a:t>
            </a:r>
            <a:br>
              <a:rPr lang="ru-RU" dirty="0" smtClean="0"/>
            </a:br>
            <a:r>
              <a:rPr lang="ru-RU" dirty="0" smtClean="0"/>
              <a:t>5). Захоронения блаженных и святых.</a:t>
            </a:r>
            <a:br>
              <a:rPr lang="ru-RU" dirty="0" smtClean="0"/>
            </a:br>
            <a:r>
              <a:rPr lang="ru-RU" dirty="0" smtClean="0"/>
              <a:t>6). Вывод.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684">
        <p14:ripple/>
        <p:sndAc>
          <p:stSnd>
            <p:snd r:embed="rId2" name="type.wav"/>
          </p:stSnd>
        </p:sndAc>
      </p:transition>
    </mc:Choice>
    <mc:Fallback xmlns="">
      <p:transition spd="slow" advTm="21684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Старое кладбище\фото\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5701686" cy="40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4824535"/>
          </a:xfrm>
        </p:spPr>
        <p:txBody>
          <a:bodyPr>
            <a:normAutofit/>
          </a:bodyPr>
          <a:lstStyle/>
          <a:p>
            <a:r>
              <a:rPr lang="ru-RU" dirty="0"/>
              <a:t>В этом году я впервые посетил старое таганрогское кладбище. И это событие произвело на меня</a:t>
            </a:r>
          </a:p>
          <a:p>
            <a:r>
              <a:rPr lang="ru-RU" dirty="0"/>
              <a:t>неизгладимое впечатление! (фото1)</a:t>
            </a:r>
          </a:p>
          <a:p>
            <a:r>
              <a:rPr lang="ru-RU" dirty="0"/>
              <a:t>Кладбище было открыто в 1809. Но первые захоронения были сделаны ещё до восьмисотого года.</a:t>
            </a:r>
          </a:p>
          <a:p>
            <a:r>
              <a:rPr lang="ru-RU" dirty="0"/>
              <a:t>Поэтому можно говорить, что это некрополь 18-19вв. В 70-е годы прошлого века кладбище</a:t>
            </a:r>
          </a:p>
          <a:p>
            <a:r>
              <a:rPr lang="ru-RU" dirty="0"/>
              <a:t>закрыли. Были уничтожены практически все документы, связанные с ним, потому что оно никому</a:t>
            </a:r>
          </a:p>
          <a:p>
            <a:r>
              <a:rPr lang="ru-RU" dirty="0"/>
              <a:t>не было нужно. Этот некрополь вообще планировали сровнять с землей и построить на его месте</a:t>
            </a:r>
          </a:p>
          <a:p>
            <a:r>
              <a:rPr lang="ru-RU" dirty="0"/>
              <a:t>парк аттракционов.</a:t>
            </a:r>
          </a:p>
        </p:txBody>
      </p:sp>
    </p:spTree>
    <p:extLst>
      <p:ext uri="{BB962C8B-B14F-4D97-AF65-F5344CB8AC3E}">
        <p14:creationId xmlns:p14="http://schemas.microsoft.com/office/powerpoint/2010/main" val="22941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279">
        <p14:ripple/>
        <p:sndAc>
          <p:stSnd>
            <p:snd r:embed="rId2" name="type.wav"/>
          </p:stSnd>
        </p:sndAc>
      </p:transition>
    </mc:Choice>
    <mc:Fallback xmlns="">
      <p:transition spd="slow" advTm="50279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Старое кладбище\фото\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2036304"/>
            <a:ext cx="4648200" cy="30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Несколько самых ценных надгробных статуй все-таки вывезли во двор картинной галереи (фото 2), но сделали это самым варварским способом: набрасывали веревку-аркан, поднимали краном и грузили. Многие ценнейшие мраморные изваяния ангелов и плакальщиц разбивались. Их обломки так и валяются на кладбище. </a:t>
            </a:r>
          </a:p>
        </p:txBody>
      </p:sp>
    </p:spTree>
    <p:extLst>
      <p:ext uri="{BB962C8B-B14F-4D97-AF65-F5344CB8AC3E}">
        <p14:creationId xmlns:p14="http://schemas.microsoft.com/office/powerpoint/2010/main" val="18908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3374">
        <p14:ripple/>
        <p:sndAc>
          <p:stSnd>
            <p:snd r:embed="rId2" name="type.wav"/>
          </p:stSnd>
        </p:sndAc>
      </p:transition>
    </mc:Choice>
    <mc:Fallback xmlns="">
      <p:transition spd="slow" advTm="33374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35873"/>
            <a:ext cx="4648200" cy="30910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smtClean="0"/>
              <a:t>90-е </a:t>
            </a:r>
            <a:r>
              <a:rPr lang="ru-RU" dirty="0"/>
              <a:t>годы прошлого века заброшенное и никем не охраняемое Старое кладбище было местом сбора сатанинских сект. Они устраивали здесь погромы: отбивали головы ангелам, вешали кошек и собак. (фото 3).</a:t>
            </a:r>
          </a:p>
        </p:txBody>
      </p:sp>
    </p:spTree>
    <p:extLst>
      <p:ext uri="{BB962C8B-B14F-4D97-AF65-F5344CB8AC3E}">
        <p14:creationId xmlns:p14="http://schemas.microsoft.com/office/powerpoint/2010/main" val="721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810">
        <p14:ripple/>
        <p:sndAc>
          <p:stSnd>
            <p:snd r:embed="rId2" name="type.wav"/>
          </p:stSnd>
        </p:sndAc>
      </p:transition>
    </mc:Choice>
    <mc:Fallback xmlns="">
      <p:transition spd="slow" advTm="20810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Старое кладбище\фото\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0" y="14478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старинных часовнях бомжи разводили костры. (фото 4). Охотники за металлом вырывали из земли кованые могильные ограды.</a:t>
            </a:r>
          </a:p>
        </p:txBody>
      </p:sp>
    </p:spTree>
    <p:extLst>
      <p:ext uri="{BB962C8B-B14F-4D97-AF65-F5344CB8AC3E}">
        <p14:creationId xmlns:p14="http://schemas.microsoft.com/office/powerpoint/2010/main" val="11431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937">
        <p14:ripple/>
        <p:sndAc>
          <p:stSnd>
            <p:snd r:embed="rId2" name="type.wav"/>
          </p:stSnd>
        </p:sndAc>
      </p:transition>
    </mc:Choice>
    <mc:Fallback xmlns="">
      <p:transition spd="slow" advTm="15937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Старое кладбище\фото\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0" y="14478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Недалеко от входа, слева от центральной аллеи моё внимание привлёк склеп </a:t>
            </a:r>
            <a:r>
              <a:rPr lang="ru-RU" dirty="0" err="1"/>
              <a:t>Котопулли</a:t>
            </a:r>
            <a:r>
              <a:rPr lang="ru-RU" dirty="0"/>
              <a:t>. (Фото 5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99">
        <p14:ripple/>
        <p:sndAc>
          <p:stSnd>
            <p:snd r:embed="rId2" name="type.wav"/>
          </p:stSnd>
        </p:sndAc>
      </p:transition>
    </mc:Choice>
    <mc:Fallback xmlns="">
      <p:transition spd="slow" advTm="8899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Старое кладбище\фото\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246888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Скульптура ангела на нём разрушается. Крест утрачен. (Фото 6). А на земле лежат обрушившиеся плиты с чудесным орнаментом. Это мраморная пластика итальянских мастеров.(Фото 7). А ведь именно об это постройке, называя её склепом </a:t>
            </a:r>
            <a:r>
              <a:rPr lang="ru-RU" dirty="0" err="1"/>
              <a:t>Димметри</a:t>
            </a:r>
            <a:r>
              <a:rPr lang="ru-RU" dirty="0"/>
              <a:t>, писал </a:t>
            </a:r>
            <a:r>
              <a:rPr lang="ru-RU" dirty="0" err="1"/>
              <a:t>А.П.Чехов</a:t>
            </a:r>
            <a:r>
              <a:rPr lang="ru-RU" dirty="0"/>
              <a:t> в рассказе </a:t>
            </a:r>
            <a:r>
              <a:rPr lang="ru-RU" dirty="0" err="1"/>
              <a:t>Ионыч</a:t>
            </a:r>
            <a:r>
              <a:rPr lang="ru-RU" dirty="0"/>
              <a:t>.</a:t>
            </a:r>
          </a:p>
        </p:txBody>
      </p:sp>
      <p:pic>
        <p:nvPicPr>
          <p:cNvPr id="11267" name="Picture 3" descr="J:\Старое кладбище\фото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00" y="3535308"/>
            <a:ext cx="449718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995">
        <p14:ripple/>
        <p:sndAc>
          <p:stSnd>
            <p:snd r:embed="rId2" name="type.wav"/>
          </p:stSnd>
        </p:sndAc>
      </p:transition>
    </mc:Choice>
    <mc:Fallback xmlns="">
      <p:transition spd="slow" advTm="30995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J:\Старое кладбище\фото\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324"/>
            <a:ext cx="2782800" cy="27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 старом кладбище сохранилось несколько склепов и часовня- усыпальница (фото 8,9,10,11). Но все они в плачевном состоянии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6" name="Picture 8" descr="J:\Старое кладбище\фото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092500" cy="27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J:\Старое кладбище\фото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77287"/>
            <a:ext cx="2116584" cy="25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J:\Старое кладбище\фото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23" y="3212976"/>
            <a:ext cx="2074191" cy="28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486">
        <p14:ripple/>
        <p:sndAc>
          <p:stSnd>
            <p:snd r:embed="rId2" name="type.wav"/>
          </p:stSnd>
        </p:sndAc>
      </p:transition>
    </mc:Choice>
    <mc:Fallback xmlns="">
      <p:transition spd="slow" advTm="12486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119</TotalTime>
  <Words>586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   презентация про старое кладбище</vt:lpstr>
      <vt:lpstr>План 1). Моё первое знакомство со старым кладбищем. 2). Склепы некрополя. 3). Могилы известных людей. 4). Всесвятская церковь. 5). Захоронения блаженных и святых. 6). Вывод.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Тагонрогское старое кладбище – это сакральное место, особое, здесь проходит граница между жизнью земной и небесной. Это наша память и связь с ушедшими близкими. В конце концов, это великолепная парковая зона, которую нужно благоустроить. Я верю, что придут времена и придут племена, которым все это будет нужно.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презинтация про старое кладбище</dc:title>
  <dc:creator>Богдан Бычков</dc:creator>
  <cp:lastModifiedBy>user</cp:lastModifiedBy>
  <cp:revision>12</cp:revision>
  <dcterms:created xsi:type="dcterms:W3CDTF">2016-09-11T13:52:22Z</dcterms:created>
  <dcterms:modified xsi:type="dcterms:W3CDTF">2016-12-22T08:27:20Z</dcterms:modified>
</cp:coreProperties>
</file>